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1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2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9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8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3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C39FF-9A9B-F54B-A6F5-50DAB6C3FCE4}" type="datetimeFigureOut">
              <a:rPr lang="en-US" smtClean="0"/>
              <a:t>04/08/15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2CFB-C27C-D640-8CF9-743834A34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2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se/url?sa=t&amp;rct=j&amp;q=&amp;esrc=s&amp;source=web&amp;cd=1&amp;cad=rja&amp;uact=8&amp;ved=0CCYQFjAAahUKEwi3jbmM0Y_HAhWHjiwKHRwwA_Y&amp;url=http://www.issibern.ch/PDF-Files/analysis_methods_1_1a.pdf&amp;ei=hsvAVbeyI4edsgGc4IywDw&amp;usg=AFQjCNH_Noxl7sKdn_r6KzrWfOG19Ej3Iw&amp;sig2=xpHlstHFQ1r3cH_VNEGwBw" TargetMode="External"/><Relationship Id="rId4" Type="http://schemas.openxmlformats.org/officeDocument/2006/relationships/hyperlink" Target="http://www.issibern.ch/publications/pdf/sr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Single s/c boundary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3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0"/>
            <a:ext cx="446082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3" y="1425222"/>
            <a:ext cx="22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edition 2000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www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9448" y="2398889"/>
            <a:ext cx="3622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Revisited </a:t>
            </a:r>
            <a:r>
              <a:rPr lang="en-US" dirty="0" smtClean="0">
                <a:hlinkClick r:id="rId4"/>
              </a:rPr>
              <a:t>www</a:t>
            </a:r>
            <a:r>
              <a:rPr lang="en-US" dirty="0" smtClean="0"/>
              <a:t>, links to many</a:t>
            </a:r>
          </a:p>
          <a:p>
            <a:r>
              <a:rPr lang="en-US" dirty="0" smtClean="0"/>
              <a:t>Publications using different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0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Minimum/Maximums Variance Analysis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1360310"/>
            <a:ext cx="7916332" cy="5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25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Reconnection diffusion region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3085"/>
            <a:ext cx="9144000" cy="5191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00" y="6462890"/>
            <a:ext cx="272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[Borg et al, 2012, Ann Geo]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8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27" y="776111"/>
            <a:ext cx="8394919" cy="5930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1" y="183447"/>
            <a:ext cx="559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Magnetotail diffusion regions (Eastwood et al., 2010, JGR)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5001" y="183447"/>
            <a:ext cx="553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Magnetotail diffusion regions (Borg et al., 2012, </a:t>
            </a:r>
            <a:r>
              <a:rPr lang="en-US" dirty="0" err="1" smtClean="0"/>
              <a:t>AnnGeo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23" y="670658"/>
            <a:ext cx="5076459" cy="60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66</Words>
  <Application>Microsoft Macintosh PowerPoint</Application>
  <PresentationFormat>On-screen Show (4:3)</PresentationFormat>
  <Paragraphs>10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Lecture 2</vt:lpstr>
      <vt:lpstr>PowerPoint Presentation</vt:lpstr>
      <vt:lpstr>Minimum/Maximums Variance Analysis</vt:lpstr>
      <vt:lpstr>Reconnection diffusion region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Microsoft Office User</dc:creator>
  <cp:lastModifiedBy>Microsoft Office User</cp:lastModifiedBy>
  <cp:revision>4</cp:revision>
  <dcterms:created xsi:type="dcterms:W3CDTF">2015-08-04T14:23:00Z</dcterms:created>
  <dcterms:modified xsi:type="dcterms:W3CDTF">2015-08-04T22:38:45Z</dcterms:modified>
</cp:coreProperties>
</file>